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removePersonalInfoOnSave="1" saveSubsetFonts="1" autoCompressPictures="0" conformance="strict">
  <p:sldMasterIdLst>
    <p:sldMasterId id="2147483648" r:id="rId1"/>
    <p:sldMasterId id="2147483694" r:id="rId2"/>
  </p:sldMasterIdLst>
  <p:notesMasterIdLst>
    <p:notesMasterId r:id="rId20"/>
  </p:notesMasterIdLst>
  <p:handoutMasterIdLst>
    <p:handoutMasterId r:id="rId21"/>
  </p:handoutMasterIdLst>
  <p:sldIdLst>
    <p:sldId id="261" r:id="rId3"/>
    <p:sldId id="262" r:id="rId4"/>
    <p:sldId id="263" r:id="rId5"/>
    <p:sldId id="267" r:id="rId6"/>
    <p:sldId id="268" r:id="rId7"/>
    <p:sldId id="270" r:id="rId8"/>
    <p:sldId id="269" r:id="rId9"/>
    <p:sldId id="264" r:id="rId10"/>
    <p:sldId id="271" r:id="rId11"/>
    <p:sldId id="272" r:id="rId12"/>
    <p:sldId id="273" r:id="rId13"/>
    <p:sldId id="265" r:id="rId14"/>
    <p:sldId id="274" r:id="rId15"/>
    <p:sldId id="266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C8E6"/>
    <a:srgbClr val="2F4D5D"/>
    <a:srgbClr val="F78DE0"/>
    <a:srgbClr val="19D51D"/>
    <a:srgbClr val="38E83C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%" g="0%" b="0%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%" g="0%" b="0%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3.659%" autoAdjust="0"/>
    <p:restoredTop sz="94.652%"/>
  </p:normalViewPr>
  <p:slideViewPr>
    <p:cSldViewPr snapToGrid="0" snapToObjects="1">
      <p:cViewPr varScale="1">
        <p:scale>
          <a:sx n="86" d="100"/>
          <a:sy n="86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6.xml"/><Relationship Id="rId13" Type="http://purl.oclc.org/ooxml/officeDocument/relationships/slide" Target="slides/slide11.xml"/><Relationship Id="rId18" Type="http://purl.oclc.org/ooxml/officeDocument/relationships/slide" Target="slides/slide16.xml"/><Relationship Id="rId3" Type="http://purl.oclc.org/ooxml/officeDocument/relationships/slide" Target="slides/slide1.xml"/><Relationship Id="rId21" Type="http://purl.oclc.org/ooxml/officeDocument/relationships/handoutMaster" Target="handoutMasters/handoutMaster1.xml"/><Relationship Id="rId7" Type="http://purl.oclc.org/ooxml/officeDocument/relationships/slide" Target="slides/slide5.xml"/><Relationship Id="rId12" Type="http://purl.oclc.org/ooxml/officeDocument/relationships/slide" Target="slides/slide10.xml"/><Relationship Id="rId17" Type="http://purl.oclc.org/ooxml/officeDocument/relationships/slide" Target="slides/slide15.xml"/><Relationship Id="rId25" Type="http://purl.oclc.org/ooxml/officeDocument/relationships/tableStyles" Target="tableStyles.xml"/><Relationship Id="rId2" Type="http://purl.oclc.org/ooxml/officeDocument/relationships/slideMaster" Target="slideMasters/slideMaster2.xml"/><Relationship Id="rId16" Type="http://purl.oclc.org/ooxml/officeDocument/relationships/slide" Target="slides/slide14.xml"/><Relationship Id="rId20" Type="http://purl.oclc.org/ooxml/officeDocument/relationships/notesMaster" Target="notesMasters/notesMaster1.xml"/><Relationship Id="rId1" Type="http://purl.oclc.org/ooxml/officeDocument/relationships/slideMaster" Target="slideMasters/slideMaster1.xml"/><Relationship Id="rId6" Type="http://purl.oclc.org/ooxml/officeDocument/relationships/slide" Target="slides/slide4.xml"/><Relationship Id="rId11" Type="http://purl.oclc.org/ooxml/officeDocument/relationships/slide" Target="slides/slide9.xml"/><Relationship Id="rId24" Type="http://purl.oclc.org/ooxml/officeDocument/relationships/theme" Target="theme/theme1.xml"/><Relationship Id="rId5" Type="http://purl.oclc.org/ooxml/officeDocument/relationships/slide" Target="slides/slide3.xml"/><Relationship Id="rId15" Type="http://purl.oclc.org/ooxml/officeDocument/relationships/slide" Target="slides/slide13.xml"/><Relationship Id="rId23" Type="http://purl.oclc.org/ooxml/officeDocument/relationships/viewProps" Target="viewProps.xml"/><Relationship Id="rId10" Type="http://purl.oclc.org/ooxml/officeDocument/relationships/slide" Target="slides/slide8.xml"/><Relationship Id="rId19" Type="http://purl.oclc.org/ooxml/officeDocument/relationships/slide" Target="slides/slide17.xml"/><Relationship Id="rId4" Type="http://purl.oclc.org/ooxml/officeDocument/relationships/slide" Target="slides/slide2.xml"/><Relationship Id="rId9" Type="http://purl.oclc.org/ooxml/officeDocument/relationships/slide" Target="slides/slide7.xml"/><Relationship Id="rId14" Type="http://purl.oclc.org/ooxml/officeDocument/relationships/slide" Target="slides/slide12.xml"/><Relationship Id="rId22" Type="http://purl.oclc.org/ooxml/officeDocument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purl.oclc.org/ooxml/officeDocument/relationships/image" Target="../media/image11.png"/><Relationship Id="rId1" Type="http://purl.oclc.org/ooxml/officeDocument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2" Type="http://purl.oclc.org/ooxml/officeDocument/relationships/image" Target="../media/image11.png"/><Relationship Id="rId1" Type="http://purl.oclc.org/ooxml/officeDocument/relationships/image" Target="../media/image10.png"/></Relationships>
</file>

<file path=ppt/diagrams/colors1.xml><?xml version="1.0" encoding="utf-8"?>
<dgm:colorsDef xmlns:dgm="http://purl.oclc.org/ooxml/drawingml/diagram" xmlns:a="http://purl.oclc.org/ooxml/drawingml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%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%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%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%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%"/>
      </a:schemeClr>
    </dgm:fillClrLst>
    <dgm:linClrLst meth="repeat">
      <a:schemeClr val="accent1">
        <a:tint val="60%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%"/>
      </a:schemeClr>
    </dgm:fillClrLst>
    <dgm:linClrLst meth="repeat">
      <a:schemeClr val="accent1">
        <a:tint val="60%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%"/>
      </a:schemeClr>
    </dgm:fillClrLst>
    <dgm:linClrLst meth="repeat">
      <a:schemeClr val="accent1">
        <a:tint val="60%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%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%"/>
      </a:schemeClr>
    </dgm:fillClrLst>
    <dgm:linClrLst meth="repeat">
      <a:schemeClr val="accent1">
        <a:tint val="60%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%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%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%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%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%"/>
        <a:tint val="40%"/>
      </a:schemeClr>
    </dgm:fillClrLst>
    <dgm:linClrLst meth="repeat">
      <a:schemeClr val="accent1">
        <a:alpha val="90%"/>
        <a:tint val="40%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%"/>
        <a:tint val="40%"/>
      </a:schemeClr>
    </dgm:fillClrLst>
    <dgm:linClrLst meth="repeat">
      <a:schemeClr val="accent1">
        <a:alpha val="90%"/>
        <a:tint val="40%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%"/>
        <a:tint val="40%"/>
      </a:schemeClr>
    </dgm:fillClrLst>
    <dgm:linClrLst meth="repeat">
      <a:schemeClr val="accent1">
        <a:alpha val="90%"/>
        <a:tint val="40%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%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%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%"/>
        <a:alpha val="40%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%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%"/>
      </a:schemeClr>
    </dgm:fillClrLst>
    <dgm:linClrLst meth="repeat">
      <a:schemeClr val="dk1">
        <a:alpha val="0%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purl.oclc.org/ooxml/drawingml/diagram" xmlns:a="http://purl.oclc.org/ooxml/drawingml/main">
  <dgm:ptLst>
    <dgm:pt modelId="{48BBFE29-7E43-402B-BC7A-2335E908132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BBEAA17-B35E-4057-BCF9-E27BE5849CAA}">
      <dgm:prSet phldrT="[Text]" custT="1"/>
      <dgm:spPr/>
      <dgm:t>
        <a:bodyPr/>
        <a:lstStyle/>
        <a:p>
          <a:r>
            <a:rPr lang="en-GB" sz="3200" dirty="0" err="1"/>
            <a:t>Huidige</a:t>
          </a:r>
          <a:r>
            <a:rPr lang="en-GB" sz="3200" dirty="0"/>
            <a:t> Software</a:t>
          </a:r>
        </a:p>
      </dgm:t>
    </dgm:pt>
    <dgm:pt modelId="{9F75206A-5274-4CDB-A297-9215084F8788}" type="parTrans" cxnId="{DACEFF5E-F513-40FB-83C8-8B77C164D0B1}">
      <dgm:prSet/>
      <dgm:spPr/>
      <dgm:t>
        <a:bodyPr/>
        <a:lstStyle/>
        <a:p>
          <a:endParaRPr lang="en-GB"/>
        </a:p>
      </dgm:t>
    </dgm:pt>
    <dgm:pt modelId="{02777DDF-9F1D-473F-B38A-195563A2C267}" type="sibTrans" cxnId="{DACEFF5E-F513-40FB-83C8-8B77C164D0B1}">
      <dgm:prSet/>
      <dgm:spPr/>
      <dgm:t>
        <a:bodyPr/>
        <a:lstStyle/>
        <a:p>
          <a:endParaRPr lang="en-GB"/>
        </a:p>
      </dgm:t>
    </dgm:pt>
    <dgm:pt modelId="{20D8AFD8-033F-4E70-BA32-428B34C9AEF3}">
      <dgm:prSet phldrT="[Text]" custT="1"/>
      <dgm:spPr/>
      <dgm:t>
        <a:bodyPr/>
        <a:lstStyle/>
        <a:p>
          <a:r>
            <a:rPr lang="en-GB" sz="2400" dirty="0" err="1"/>
            <a:t>Structuren</a:t>
          </a:r>
          <a:endParaRPr lang="en-GB" sz="2400" dirty="0"/>
        </a:p>
      </dgm:t>
    </dgm:pt>
    <dgm:pt modelId="{E07EF463-9E71-4A14-90BE-F088E38F4799}" type="parTrans" cxnId="{702E659F-B0FC-4FE1-BC7A-AA3A29E19954}">
      <dgm:prSet/>
      <dgm:spPr/>
      <dgm:t>
        <a:bodyPr/>
        <a:lstStyle/>
        <a:p>
          <a:endParaRPr lang="en-GB"/>
        </a:p>
      </dgm:t>
    </dgm:pt>
    <dgm:pt modelId="{BBF8FCAA-A489-4BBF-87A8-41C8C636D9B8}" type="sibTrans" cxnId="{702E659F-B0FC-4FE1-BC7A-AA3A29E19954}">
      <dgm:prSet/>
      <dgm:spPr/>
      <dgm:t>
        <a:bodyPr/>
        <a:lstStyle/>
        <a:p>
          <a:endParaRPr lang="en-GB"/>
        </a:p>
      </dgm:t>
    </dgm:pt>
    <dgm:pt modelId="{CA9B8CF4-BA55-48EB-854B-A385ECA3C65D}">
      <dgm:prSet phldrT="[Text]" custT="1"/>
      <dgm:spPr/>
      <dgm:t>
        <a:bodyPr/>
        <a:lstStyle/>
        <a:p>
          <a:r>
            <a:rPr lang="en-GB" sz="2400" dirty="0" err="1"/>
            <a:t>Bindingen</a:t>
          </a:r>
          <a:endParaRPr lang="en-GB" sz="2400" dirty="0"/>
        </a:p>
      </dgm:t>
    </dgm:pt>
    <dgm:pt modelId="{A6E85B1D-61F6-4E34-9F1D-A07621E07CEF}" type="parTrans" cxnId="{15CEE196-98B5-4BA6-9B30-E7B97FDD101F}">
      <dgm:prSet/>
      <dgm:spPr/>
      <dgm:t>
        <a:bodyPr/>
        <a:lstStyle/>
        <a:p>
          <a:endParaRPr lang="en-GB"/>
        </a:p>
      </dgm:t>
    </dgm:pt>
    <dgm:pt modelId="{EBD66B01-CADA-47AB-8E99-ED15AA80F0EF}" type="sibTrans" cxnId="{15CEE196-98B5-4BA6-9B30-E7B97FDD101F}">
      <dgm:prSet/>
      <dgm:spPr/>
      <dgm:t>
        <a:bodyPr/>
        <a:lstStyle/>
        <a:p>
          <a:endParaRPr lang="en-GB"/>
        </a:p>
      </dgm:t>
    </dgm:pt>
    <dgm:pt modelId="{ABE41F77-F8DD-4873-A292-FA8455C97D90}">
      <dgm:prSet phldrT="[Text]" custT="1"/>
      <dgm:spPr/>
      <dgm:t>
        <a:bodyPr/>
        <a:lstStyle/>
        <a:p>
          <a:r>
            <a:rPr lang="en-GB" sz="3200" dirty="0"/>
            <a:t>Blender</a:t>
          </a:r>
        </a:p>
      </dgm:t>
    </dgm:pt>
    <dgm:pt modelId="{99D1E961-85C7-470F-BB82-37E8E327DAC8}" type="parTrans" cxnId="{4086A18B-55F4-4DA2-A537-19861C7694F2}">
      <dgm:prSet/>
      <dgm:spPr/>
      <dgm:t>
        <a:bodyPr/>
        <a:lstStyle/>
        <a:p>
          <a:endParaRPr lang="en-GB"/>
        </a:p>
      </dgm:t>
    </dgm:pt>
    <dgm:pt modelId="{DCBB2573-5714-4157-963E-36B220E07880}" type="sibTrans" cxnId="{4086A18B-55F4-4DA2-A537-19861C7694F2}">
      <dgm:prSet/>
      <dgm:spPr/>
      <dgm:t>
        <a:bodyPr/>
        <a:lstStyle/>
        <a:p>
          <a:endParaRPr lang="en-GB"/>
        </a:p>
      </dgm:t>
    </dgm:pt>
    <dgm:pt modelId="{9F4377E9-8F4D-4C58-A84E-BA9A7379FBAB}">
      <dgm:prSet phldrT="[Text]" custT="1"/>
      <dgm:spPr/>
      <dgm:t>
        <a:bodyPr/>
        <a:lstStyle/>
        <a:p>
          <a:r>
            <a:rPr lang="en-GB" sz="2400" dirty="0"/>
            <a:t>Interface</a:t>
          </a:r>
        </a:p>
      </dgm:t>
    </dgm:pt>
    <dgm:pt modelId="{0A8E7E02-EFE1-43F8-AE62-FCC7C309C28B}" type="parTrans" cxnId="{B315A8E3-E9F1-4DAB-BB08-A7F7BA1203D3}">
      <dgm:prSet/>
      <dgm:spPr/>
      <dgm:t>
        <a:bodyPr/>
        <a:lstStyle/>
        <a:p>
          <a:endParaRPr lang="en-GB"/>
        </a:p>
      </dgm:t>
    </dgm:pt>
    <dgm:pt modelId="{CD52C196-0341-451F-B5A8-62EA56D19D07}" type="sibTrans" cxnId="{B315A8E3-E9F1-4DAB-BB08-A7F7BA1203D3}">
      <dgm:prSet/>
      <dgm:spPr/>
      <dgm:t>
        <a:bodyPr/>
        <a:lstStyle/>
        <a:p>
          <a:endParaRPr lang="en-GB"/>
        </a:p>
      </dgm:t>
    </dgm:pt>
    <dgm:pt modelId="{3AF7ADED-63F2-431A-8B37-2B9EDEEB5B8D}">
      <dgm:prSet phldrT="[Text]" custT="1"/>
      <dgm:spPr/>
      <dgm:t>
        <a:bodyPr/>
        <a:lstStyle/>
        <a:p>
          <a:r>
            <a:rPr lang="en-GB" sz="2400" dirty="0" err="1"/>
            <a:t>Informatie</a:t>
          </a:r>
          <a:endParaRPr lang="en-GB" sz="2400" dirty="0"/>
        </a:p>
      </dgm:t>
    </dgm:pt>
    <dgm:pt modelId="{0A693241-CCA6-4F57-9E57-D57D3883F561}" type="parTrans" cxnId="{B4ADBF84-62CE-41AF-89FE-777558519FF1}">
      <dgm:prSet/>
      <dgm:spPr/>
      <dgm:t>
        <a:bodyPr/>
        <a:lstStyle/>
        <a:p>
          <a:endParaRPr lang="en-GB"/>
        </a:p>
      </dgm:t>
    </dgm:pt>
    <dgm:pt modelId="{34D85E5A-25E0-4331-82F5-CE5897F8A3FD}" type="sibTrans" cxnId="{B4ADBF84-62CE-41AF-89FE-777558519FF1}">
      <dgm:prSet/>
      <dgm:spPr/>
      <dgm:t>
        <a:bodyPr/>
        <a:lstStyle/>
        <a:p>
          <a:endParaRPr lang="en-GB"/>
        </a:p>
      </dgm:t>
    </dgm:pt>
    <dgm:pt modelId="{C87DB17C-8344-4E07-97A0-8FF872D68ED3}">
      <dgm:prSet phldrT="[Text]" custT="1"/>
      <dgm:spPr/>
      <dgm:t>
        <a:bodyPr/>
        <a:lstStyle/>
        <a:p>
          <a:r>
            <a:rPr lang="en-GB" sz="2400" dirty="0"/>
            <a:t>VR </a:t>
          </a:r>
          <a:r>
            <a:rPr lang="en-GB" sz="2400" dirty="0" err="1"/>
            <a:t>mogelijkheden</a:t>
          </a:r>
          <a:endParaRPr lang="en-GB" sz="2400" dirty="0"/>
        </a:p>
      </dgm:t>
    </dgm:pt>
    <dgm:pt modelId="{DCA4FECD-F77D-47FB-8214-8AA71C8822C1}" type="parTrans" cxnId="{F929B6C8-0545-4ED3-8FCA-5C0EF9C152F0}">
      <dgm:prSet/>
      <dgm:spPr/>
      <dgm:t>
        <a:bodyPr/>
        <a:lstStyle/>
        <a:p>
          <a:endParaRPr lang="en-GB"/>
        </a:p>
      </dgm:t>
    </dgm:pt>
    <dgm:pt modelId="{740CBFB2-688B-4143-9077-E35365AF1F43}" type="sibTrans" cxnId="{F929B6C8-0545-4ED3-8FCA-5C0EF9C152F0}">
      <dgm:prSet/>
      <dgm:spPr/>
      <dgm:t>
        <a:bodyPr/>
        <a:lstStyle/>
        <a:p>
          <a:endParaRPr lang="en-GB"/>
        </a:p>
      </dgm:t>
    </dgm:pt>
    <dgm:pt modelId="{016D41E6-9106-4D3E-B239-CAE25438C71C}">
      <dgm:prSet phldrT="[Text]" custT="1"/>
      <dgm:spPr/>
      <dgm:t>
        <a:bodyPr/>
        <a:lstStyle/>
        <a:p>
          <a:endParaRPr lang="en-GB" sz="2400" dirty="0"/>
        </a:p>
      </dgm:t>
    </dgm:pt>
    <dgm:pt modelId="{86ADF506-382B-48D0-B12A-7F5AD4F3C176}" type="parTrans" cxnId="{B77B0FE4-88E7-4D3F-9959-51039BBCB507}">
      <dgm:prSet/>
      <dgm:spPr/>
      <dgm:t>
        <a:bodyPr/>
        <a:lstStyle/>
        <a:p>
          <a:endParaRPr lang="en-GB"/>
        </a:p>
      </dgm:t>
    </dgm:pt>
    <dgm:pt modelId="{9C114383-8C39-4EB0-9775-A0652415C1A5}" type="sibTrans" cxnId="{B77B0FE4-88E7-4D3F-9959-51039BBCB507}">
      <dgm:prSet/>
      <dgm:spPr/>
      <dgm:t>
        <a:bodyPr/>
        <a:lstStyle/>
        <a:p>
          <a:endParaRPr lang="en-GB"/>
        </a:p>
      </dgm:t>
    </dgm:pt>
    <dgm:pt modelId="{2D88FD31-CF1E-4F13-BB54-2CDC6EC8B1A3}">
      <dgm:prSet phldrT="[Text]" custT="1"/>
      <dgm:spPr/>
      <dgm:t>
        <a:bodyPr/>
        <a:lstStyle/>
        <a:p>
          <a:r>
            <a:rPr lang="en-GB" sz="2400" dirty="0"/>
            <a:t>Add-ons</a:t>
          </a:r>
        </a:p>
      </dgm:t>
    </dgm:pt>
    <dgm:pt modelId="{DC79FB8B-EE5A-44EE-85B4-A76DF0849177}" type="parTrans" cxnId="{7BC2A7AC-F076-48F7-AA75-D9D033F6A68F}">
      <dgm:prSet/>
      <dgm:spPr/>
      <dgm:t>
        <a:bodyPr/>
        <a:lstStyle/>
        <a:p>
          <a:endParaRPr lang="en-GB"/>
        </a:p>
      </dgm:t>
    </dgm:pt>
    <dgm:pt modelId="{C6421656-3EC6-4697-BEFD-0A9D4694E8D0}" type="sibTrans" cxnId="{7BC2A7AC-F076-48F7-AA75-D9D033F6A68F}">
      <dgm:prSet/>
      <dgm:spPr/>
      <dgm:t>
        <a:bodyPr/>
        <a:lstStyle/>
        <a:p>
          <a:endParaRPr lang="en-GB"/>
        </a:p>
      </dgm:t>
    </dgm:pt>
    <dgm:pt modelId="{2ED62CA7-BAD5-43F1-BF52-7FD425A1542B}">
      <dgm:prSet phldrT="[Text]" custT="1"/>
      <dgm:spPr/>
      <dgm:t>
        <a:bodyPr/>
        <a:lstStyle/>
        <a:p>
          <a:r>
            <a:rPr lang="en-GB" sz="2400" dirty="0"/>
            <a:t>…</a:t>
          </a:r>
        </a:p>
      </dgm:t>
    </dgm:pt>
    <dgm:pt modelId="{CF333185-D80C-4FC3-80C0-204BFFEEE0F0}" type="parTrans" cxnId="{700AFE33-C01C-450A-87F8-27B4DCBEBBD3}">
      <dgm:prSet/>
      <dgm:spPr/>
      <dgm:t>
        <a:bodyPr/>
        <a:lstStyle/>
        <a:p>
          <a:endParaRPr lang="en-GB"/>
        </a:p>
      </dgm:t>
    </dgm:pt>
    <dgm:pt modelId="{67DE626D-B595-4D20-AD1A-98E704577DA6}" type="sibTrans" cxnId="{700AFE33-C01C-450A-87F8-27B4DCBEBBD3}">
      <dgm:prSet/>
      <dgm:spPr/>
      <dgm:t>
        <a:bodyPr/>
        <a:lstStyle/>
        <a:p>
          <a:endParaRPr lang="en-GB"/>
        </a:p>
      </dgm:t>
    </dgm:pt>
    <dgm:pt modelId="{18F42981-4C9B-4720-8B0D-5F547318A31F}" type="pres">
      <dgm:prSet presAssocID="{48BBFE29-7E43-402B-BC7A-2335E9081329}" presName="Name0" presStyleCnt="0">
        <dgm:presLayoutVars>
          <dgm:dir/>
          <dgm:resizeHandles val="exact"/>
        </dgm:presLayoutVars>
      </dgm:prSet>
      <dgm:spPr/>
    </dgm:pt>
    <dgm:pt modelId="{F840AC3A-3F8B-40B2-B34D-312697F9065C}" type="pres">
      <dgm:prSet presAssocID="{BBBEAA17-B35E-4057-BCF9-E27BE5849CAA}" presName="composite" presStyleCnt="0"/>
      <dgm:spPr/>
    </dgm:pt>
    <dgm:pt modelId="{8A25AB18-021F-46A0-9D24-28B2E7D1E851}" type="pres">
      <dgm:prSet presAssocID="{BBBEAA17-B35E-4057-BCF9-E27BE5849CAA}" presName="imagSh" presStyleLbl="bgImgPlace1" presStyleIdx="0" presStyleCnt="2"/>
      <dgm:spPr>
        <a:blipFill>
          <a:blip xmlns:r="http://purl.oclc.org/ooxml/officeDocument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EC74ACC-F4F1-4C0D-B3E5-70B73C2400BF}" type="pres">
      <dgm:prSet presAssocID="{BBBEAA17-B35E-4057-BCF9-E27BE5849CAA}" presName="txNode" presStyleLbl="node1" presStyleIdx="0" presStyleCnt="2" custScaleX="99.958%" custScaleY="100.408%" custLinFactNeighborY="-25.826%">
        <dgm:presLayoutVars>
          <dgm:bulletEnabled val="1"/>
        </dgm:presLayoutVars>
      </dgm:prSet>
      <dgm:spPr/>
    </dgm:pt>
    <dgm:pt modelId="{6620E60C-AFF6-4B86-AB08-006831F91C34}" type="pres">
      <dgm:prSet presAssocID="{02777DDF-9F1D-473F-B38A-195563A2C267}" presName="sibTrans" presStyleLbl="sibTrans2D1" presStyleIdx="0" presStyleCnt="1" custScaleX="151.354%" custLinFactNeighborX="57.015%" custLinFactNeighborY="91.958%"/>
      <dgm:spPr/>
    </dgm:pt>
    <dgm:pt modelId="{C2D7F26D-8DE1-45CA-9CE9-32B2C8A04EA1}" type="pres">
      <dgm:prSet presAssocID="{02777DDF-9F1D-473F-B38A-195563A2C267}" presName="connTx" presStyleLbl="sibTrans2D1" presStyleIdx="0" presStyleCnt="1"/>
      <dgm:spPr/>
    </dgm:pt>
    <dgm:pt modelId="{522A7DB4-0C2D-4326-8ED3-0E7D01BCAAF8}" type="pres">
      <dgm:prSet presAssocID="{ABE41F77-F8DD-4873-A292-FA8455C97D90}" presName="composite" presStyleCnt="0"/>
      <dgm:spPr/>
    </dgm:pt>
    <dgm:pt modelId="{31DA15BC-C174-419E-A15F-5416C357417E}" type="pres">
      <dgm:prSet presAssocID="{ABE41F77-F8DD-4873-A292-FA8455C97D90}" presName="imagSh" presStyleLbl="bgImgPlace1" presStyleIdx="1" presStyleCnt="2"/>
      <dgm:spPr>
        <a:blipFill>
          <a:blip xmlns:r="http://purl.oclc.org/ooxml/officeDocument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269257-225D-4BBB-B298-36A1054A8C4E}" type="pres">
      <dgm:prSet presAssocID="{ABE41F77-F8DD-4873-A292-FA8455C97D90}" presName="txNode" presStyleLbl="node1" presStyleIdx="1" presStyleCnt="2" custLinFactNeighborX="0.123%" custLinFactNeighborY="-25.928%">
        <dgm:presLayoutVars>
          <dgm:bulletEnabled val="1"/>
        </dgm:presLayoutVars>
      </dgm:prSet>
      <dgm:spPr/>
    </dgm:pt>
  </dgm:ptLst>
  <dgm:cxnLst>
    <dgm:cxn modelId="{77DCB305-838C-462C-83AA-E648C211DB61}" type="presOf" srcId="{2D88FD31-CF1E-4F13-BB54-2CDC6EC8B1A3}" destId="{3C269257-225D-4BBB-B298-36A1054A8C4E}" srcOrd="0" destOrd="2" presId="urn:microsoft.com/office/officeart/2005/8/layout/hProcess10"/>
    <dgm:cxn modelId="{C7807F0E-04D8-455D-A538-93BFB81A0CFC}" type="presOf" srcId="{48BBFE29-7E43-402B-BC7A-2335E9081329}" destId="{18F42981-4C9B-4720-8B0D-5F547318A31F}" srcOrd="0" destOrd="0" presId="urn:microsoft.com/office/officeart/2005/8/layout/hProcess10"/>
    <dgm:cxn modelId="{700AFE33-C01C-450A-87F8-27B4DCBEBBD3}" srcId="{ABE41F77-F8DD-4873-A292-FA8455C97D90}" destId="{2ED62CA7-BAD5-43F1-BF52-7FD425A1542B}" srcOrd="3" destOrd="0" parTransId="{CF333185-D80C-4FC3-80C0-204BFFEEE0F0}" sibTransId="{67DE626D-B595-4D20-AD1A-98E704577DA6}"/>
    <dgm:cxn modelId="{DACEFF5E-F513-40FB-83C8-8B77C164D0B1}" srcId="{48BBFE29-7E43-402B-BC7A-2335E9081329}" destId="{BBBEAA17-B35E-4057-BCF9-E27BE5849CAA}" srcOrd="0" destOrd="0" parTransId="{9F75206A-5274-4CDB-A297-9215084F8788}" sibTransId="{02777DDF-9F1D-473F-B38A-195563A2C267}"/>
    <dgm:cxn modelId="{BD2E6441-8E58-4F5D-8B94-CE8AD1C83FE5}" type="presOf" srcId="{02777DDF-9F1D-473F-B38A-195563A2C267}" destId="{6620E60C-AFF6-4B86-AB08-006831F91C34}" srcOrd="0" destOrd="0" presId="urn:microsoft.com/office/officeart/2005/8/layout/hProcess10"/>
    <dgm:cxn modelId="{20E8EB43-F9F9-4A8B-8E2C-4C9FD232794A}" type="presOf" srcId="{016D41E6-9106-4D3E-B239-CAE25438C71C}" destId="{3C269257-225D-4BBB-B298-36A1054A8C4E}" srcOrd="0" destOrd="5" presId="urn:microsoft.com/office/officeart/2005/8/layout/hProcess10"/>
    <dgm:cxn modelId="{B3650365-8F6B-4E3C-898C-2754EA3E5E21}" type="presOf" srcId="{2ED62CA7-BAD5-43F1-BF52-7FD425A1542B}" destId="{3C269257-225D-4BBB-B298-36A1054A8C4E}" srcOrd="0" destOrd="4" presId="urn:microsoft.com/office/officeart/2005/8/layout/hProcess10"/>
    <dgm:cxn modelId="{66609454-5168-40C2-A101-A640A2D01662}" type="presOf" srcId="{BBBEAA17-B35E-4057-BCF9-E27BE5849CAA}" destId="{EEC74ACC-F4F1-4C0D-B3E5-70B73C2400BF}" srcOrd="0" destOrd="0" presId="urn:microsoft.com/office/officeart/2005/8/layout/hProcess10"/>
    <dgm:cxn modelId="{B4ADBF84-62CE-41AF-89FE-777558519FF1}" srcId="{BBBEAA17-B35E-4057-BCF9-E27BE5849CAA}" destId="{3AF7ADED-63F2-431A-8B37-2B9EDEEB5B8D}" srcOrd="2" destOrd="0" parTransId="{0A693241-CCA6-4F57-9E57-D57D3883F561}" sibTransId="{34D85E5A-25E0-4331-82F5-CE5897F8A3FD}"/>
    <dgm:cxn modelId="{4086A18B-55F4-4DA2-A537-19861C7694F2}" srcId="{48BBFE29-7E43-402B-BC7A-2335E9081329}" destId="{ABE41F77-F8DD-4873-A292-FA8455C97D90}" srcOrd="1" destOrd="0" parTransId="{99D1E961-85C7-470F-BB82-37E8E327DAC8}" sibTransId="{DCBB2573-5714-4157-963E-36B220E07880}"/>
    <dgm:cxn modelId="{15CEE196-98B5-4BA6-9B30-E7B97FDD101F}" srcId="{BBBEAA17-B35E-4057-BCF9-E27BE5849CAA}" destId="{CA9B8CF4-BA55-48EB-854B-A385ECA3C65D}" srcOrd="1" destOrd="0" parTransId="{A6E85B1D-61F6-4E34-9F1D-A07621E07CEF}" sibTransId="{EBD66B01-CADA-47AB-8E99-ED15AA80F0EF}"/>
    <dgm:cxn modelId="{702E659F-B0FC-4FE1-BC7A-AA3A29E19954}" srcId="{BBBEAA17-B35E-4057-BCF9-E27BE5849CAA}" destId="{20D8AFD8-033F-4E70-BA32-428B34C9AEF3}" srcOrd="0" destOrd="0" parTransId="{E07EF463-9E71-4A14-90BE-F088E38F4799}" sibTransId="{BBF8FCAA-A489-4BBF-87A8-41C8C636D9B8}"/>
    <dgm:cxn modelId="{7BC2A7AC-F076-48F7-AA75-D9D033F6A68F}" srcId="{ABE41F77-F8DD-4873-A292-FA8455C97D90}" destId="{2D88FD31-CF1E-4F13-BB54-2CDC6EC8B1A3}" srcOrd="1" destOrd="0" parTransId="{DC79FB8B-EE5A-44EE-85B4-A76DF0849177}" sibTransId="{C6421656-3EC6-4697-BEFD-0A9D4694E8D0}"/>
    <dgm:cxn modelId="{A08A7EAD-707A-4162-831E-26EF481563B1}" type="presOf" srcId="{9F4377E9-8F4D-4C58-A84E-BA9A7379FBAB}" destId="{3C269257-225D-4BBB-B298-36A1054A8C4E}" srcOrd="0" destOrd="1" presId="urn:microsoft.com/office/officeart/2005/8/layout/hProcess10"/>
    <dgm:cxn modelId="{F0F328C0-AEA4-431D-A5A5-CCC37D543DF2}" type="presOf" srcId="{20D8AFD8-033F-4E70-BA32-428B34C9AEF3}" destId="{EEC74ACC-F4F1-4C0D-B3E5-70B73C2400BF}" srcOrd="0" destOrd="1" presId="urn:microsoft.com/office/officeart/2005/8/layout/hProcess10"/>
    <dgm:cxn modelId="{BB5559C5-5125-4BCB-9571-B31E51A7B522}" type="presOf" srcId="{ABE41F77-F8DD-4873-A292-FA8455C97D90}" destId="{3C269257-225D-4BBB-B298-36A1054A8C4E}" srcOrd="0" destOrd="0" presId="urn:microsoft.com/office/officeart/2005/8/layout/hProcess10"/>
    <dgm:cxn modelId="{F929B6C8-0545-4ED3-8FCA-5C0EF9C152F0}" srcId="{ABE41F77-F8DD-4873-A292-FA8455C97D90}" destId="{C87DB17C-8344-4E07-97A0-8FF872D68ED3}" srcOrd="2" destOrd="0" parTransId="{DCA4FECD-F77D-47FB-8214-8AA71C8822C1}" sibTransId="{740CBFB2-688B-4143-9077-E35365AF1F43}"/>
    <dgm:cxn modelId="{91E450CA-4FF1-446F-95BB-1C4F5CAB23CB}" type="presOf" srcId="{02777DDF-9F1D-473F-B38A-195563A2C267}" destId="{C2D7F26D-8DE1-45CA-9CE9-32B2C8A04EA1}" srcOrd="1" destOrd="0" presId="urn:microsoft.com/office/officeart/2005/8/layout/hProcess10"/>
    <dgm:cxn modelId="{302AFDCC-737E-4CF0-BD44-2C4124869069}" type="presOf" srcId="{CA9B8CF4-BA55-48EB-854B-A385ECA3C65D}" destId="{EEC74ACC-F4F1-4C0D-B3E5-70B73C2400BF}" srcOrd="0" destOrd="2" presId="urn:microsoft.com/office/officeart/2005/8/layout/hProcess10"/>
    <dgm:cxn modelId="{B315A8E3-E9F1-4DAB-BB08-A7F7BA1203D3}" srcId="{ABE41F77-F8DD-4873-A292-FA8455C97D90}" destId="{9F4377E9-8F4D-4C58-A84E-BA9A7379FBAB}" srcOrd="0" destOrd="0" parTransId="{0A8E7E02-EFE1-43F8-AE62-FCC7C309C28B}" sibTransId="{CD52C196-0341-451F-B5A8-62EA56D19D07}"/>
    <dgm:cxn modelId="{B77B0FE4-88E7-4D3F-9959-51039BBCB507}" srcId="{ABE41F77-F8DD-4873-A292-FA8455C97D90}" destId="{016D41E6-9106-4D3E-B239-CAE25438C71C}" srcOrd="4" destOrd="0" parTransId="{86ADF506-382B-48D0-B12A-7F5AD4F3C176}" sibTransId="{9C114383-8C39-4EB0-9775-A0652415C1A5}"/>
    <dgm:cxn modelId="{686297F0-5185-4D6E-8094-6DC746701F92}" type="presOf" srcId="{C87DB17C-8344-4E07-97A0-8FF872D68ED3}" destId="{3C269257-225D-4BBB-B298-36A1054A8C4E}" srcOrd="0" destOrd="3" presId="urn:microsoft.com/office/officeart/2005/8/layout/hProcess10"/>
    <dgm:cxn modelId="{7D868FF7-2386-45DF-9574-AB2CADDC6806}" type="presOf" srcId="{3AF7ADED-63F2-431A-8B37-2B9EDEEB5B8D}" destId="{EEC74ACC-F4F1-4C0D-B3E5-70B73C2400BF}" srcOrd="0" destOrd="3" presId="urn:microsoft.com/office/officeart/2005/8/layout/hProcess10"/>
    <dgm:cxn modelId="{CE34C3AD-0AF9-4AE7-A311-88B1BAF8C3E8}" type="presParOf" srcId="{18F42981-4C9B-4720-8B0D-5F547318A31F}" destId="{F840AC3A-3F8B-40B2-B34D-312697F9065C}" srcOrd="0" destOrd="0" presId="urn:microsoft.com/office/officeart/2005/8/layout/hProcess10"/>
    <dgm:cxn modelId="{038758E7-556F-44C9-A06F-011150BF1C7C}" type="presParOf" srcId="{F840AC3A-3F8B-40B2-B34D-312697F9065C}" destId="{8A25AB18-021F-46A0-9D24-28B2E7D1E851}" srcOrd="0" destOrd="0" presId="urn:microsoft.com/office/officeart/2005/8/layout/hProcess10"/>
    <dgm:cxn modelId="{8A41A941-BC76-4ADC-955B-3CE0C15EC421}" type="presParOf" srcId="{F840AC3A-3F8B-40B2-B34D-312697F9065C}" destId="{EEC74ACC-F4F1-4C0D-B3E5-70B73C2400BF}" srcOrd="1" destOrd="0" presId="urn:microsoft.com/office/officeart/2005/8/layout/hProcess10"/>
    <dgm:cxn modelId="{782A5BEB-DB8B-4353-AF60-1154EE7FF2EB}" type="presParOf" srcId="{18F42981-4C9B-4720-8B0D-5F547318A31F}" destId="{6620E60C-AFF6-4B86-AB08-006831F91C34}" srcOrd="1" destOrd="0" presId="urn:microsoft.com/office/officeart/2005/8/layout/hProcess10"/>
    <dgm:cxn modelId="{67C25869-8492-41FE-B573-196202AC731C}" type="presParOf" srcId="{6620E60C-AFF6-4B86-AB08-006831F91C34}" destId="{C2D7F26D-8DE1-45CA-9CE9-32B2C8A04EA1}" srcOrd="0" destOrd="0" presId="urn:microsoft.com/office/officeart/2005/8/layout/hProcess10"/>
    <dgm:cxn modelId="{CD90EA07-8FA4-49DE-85CA-8C1CE87F90A2}" type="presParOf" srcId="{18F42981-4C9B-4720-8B0D-5F547318A31F}" destId="{522A7DB4-0C2D-4326-8ED3-0E7D01BCAAF8}" srcOrd="2" destOrd="0" presId="urn:microsoft.com/office/officeart/2005/8/layout/hProcess10"/>
    <dgm:cxn modelId="{3814F29E-EC9F-499B-8B1C-E71364238A55}" type="presParOf" srcId="{522A7DB4-0C2D-4326-8ED3-0E7D01BCAAF8}" destId="{31DA15BC-C174-419E-A15F-5416C357417E}" srcOrd="0" destOrd="0" presId="urn:microsoft.com/office/officeart/2005/8/layout/hProcess10"/>
    <dgm:cxn modelId="{A1DCE3C5-91FB-4F98-9B25-8BE4D14B010A}" type="presParOf" srcId="{522A7DB4-0C2D-4326-8ED3-0E7D01BCAAF8}" destId="{3C269257-225D-4BBB-B298-36A1054A8C4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purl.oclc.org/ooxml/drawingml/diagram" xmlns:dsp="http://schemas.microsoft.com/office/drawing/2008/diagram" xmlns:a="http://purl.oclc.org/ooxml/drawingml/main">
  <dsp:spTree>
    <dsp:nvGrpSpPr>
      <dsp:cNvPr id="0" name=""/>
      <dsp:cNvGrpSpPr/>
    </dsp:nvGrpSpPr>
    <dsp:grpSpPr/>
    <dsp:sp modelId="{8A25AB18-021F-46A0-9D24-28B2E7D1E851}">
      <dsp:nvSpPr>
        <dsp:cNvPr id="0" name=""/>
        <dsp:cNvSpPr/>
      </dsp:nvSpPr>
      <dsp:spPr>
        <a:xfrm>
          <a:off x="3679" y="311631"/>
          <a:ext cx="2993310" cy="2993310"/>
        </a:xfrm>
        <a:prstGeom prst="roundRect">
          <a:avLst>
            <a:gd name="adj" fmla="val 10000"/>
          </a:avLst>
        </a:prstGeom>
        <a:blipFill>
          <a:blip xmlns:r="http://purl.oclc.org/ooxml/officeDocument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%"/>
              <a:lumOff val="0%"/>
              <a:alphaOff val="0%"/>
            </a:schemeClr>
          </a:solidFill>
          <a:prstDash val="solid"/>
          <a:miter lim="800%"/>
        </a:ln>
        <a:effectLst/>
      </dsp:spPr>
      <dsp:style>
        <a:lnRef idx="2">
          <a:scrgbClr r="0%" g="0%" b="0%"/>
        </a:lnRef>
        <a:fillRef idx="1">
          <a:scrgbClr r="0%" g="0%" b="0%"/>
        </a:fillRef>
        <a:effectRef idx="0">
          <a:scrgbClr r="0%" g="0%" b="0%"/>
        </a:effectRef>
        <a:fontRef idx="minor"/>
      </dsp:style>
    </dsp:sp>
    <dsp:sp modelId="{EEC74ACC-F4F1-4C0D-B3E5-70B73C2400BF}">
      <dsp:nvSpPr>
        <dsp:cNvPr id="0" name=""/>
        <dsp:cNvSpPr/>
      </dsp:nvSpPr>
      <dsp:spPr>
        <a:xfrm>
          <a:off x="491591" y="1328459"/>
          <a:ext cx="2992053" cy="3005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%"/>
            <a:lumOff val="0%"/>
            <a:alphaOff val="0%"/>
          </a:schemeClr>
        </a:solidFill>
        <a:ln w="12700" cap="flat" cmpd="sng" algn="ctr">
          <a:solidFill>
            <a:schemeClr val="lt1">
              <a:hueOff val="0"/>
              <a:satOff val="0%"/>
              <a:lumOff val="0%"/>
              <a:alphaOff val="0%"/>
            </a:schemeClr>
          </a:solidFill>
          <a:prstDash val="solid"/>
          <a:miter lim="800%"/>
        </a:ln>
        <a:effectLst/>
      </dsp:spPr>
      <dsp:style>
        <a:lnRef idx="2">
          <a:scrgbClr r="0%" g="0%" b="0%"/>
        </a:lnRef>
        <a:fillRef idx="1">
          <a:scrgbClr r="0%" g="0%" b="0%"/>
        </a:fillRef>
        <a:effectRef idx="0">
          <a:scrgbClr r="0%" g="0%" b="0%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%"/>
            </a:lnSpc>
            <a:spcBef>
              <a:spcPct val="0%"/>
            </a:spcBef>
            <a:spcAft>
              <a:spcPct val="35%"/>
            </a:spcAft>
            <a:buNone/>
          </a:pPr>
          <a:r>
            <a:rPr lang="en-GB" sz="3200" kern="1200" dirty="0" err="1"/>
            <a:t>Huidige</a:t>
          </a:r>
          <a:r>
            <a:rPr lang="en-GB" sz="3200" kern="1200" dirty="0"/>
            <a:t> Software</a:t>
          </a:r>
        </a:p>
        <a:p>
          <a:pPr marL="228600" lvl="1" indent="-228600" algn="l" defTabSz="1066800">
            <a:lnSpc>
              <a:spcPct val="90%"/>
            </a:lnSpc>
            <a:spcBef>
              <a:spcPct val="0%"/>
            </a:spcBef>
            <a:spcAft>
              <a:spcPct val="15%"/>
            </a:spcAft>
            <a:buChar char="•"/>
          </a:pPr>
          <a:r>
            <a:rPr lang="en-GB" sz="2400" kern="1200" dirty="0" err="1"/>
            <a:t>Structuren</a:t>
          </a:r>
          <a:endParaRPr lang="en-GB" sz="2400" kern="1200" dirty="0"/>
        </a:p>
        <a:p>
          <a:pPr marL="228600" lvl="1" indent="-228600" algn="l" defTabSz="1066800">
            <a:lnSpc>
              <a:spcPct val="90%"/>
            </a:lnSpc>
            <a:spcBef>
              <a:spcPct val="0%"/>
            </a:spcBef>
            <a:spcAft>
              <a:spcPct val="15%"/>
            </a:spcAft>
            <a:buChar char="•"/>
          </a:pPr>
          <a:r>
            <a:rPr lang="en-GB" sz="2400" kern="1200" dirty="0" err="1"/>
            <a:t>Bindingen</a:t>
          </a:r>
          <a:endParaRPr lang="en-GB" sz="2400" kern="1200" dirty="0"/>
        </a:p>
        <a:p>
          <a:pPr marL="228600" lvl="1" indent="-228600" algn="l" defTabSz="1066800">
            <a:lnSpc>
              <a:spcPct val="90%"/>
            </a:lnSpc>
            <a:spcBef>
              <a:spcPct val="0%"/>
            </a:spcBef>
            <a:spcAft>
              <a:spcPct val="15%"/>
            </a:spcAft>
            <a:buChar char="•"/>
          </a:pPr>
          <a:r>
            <a:rPr lang="en-GB" sz="2400" kern="1200" dirty="0" err="1"/>
            <a:t>Informatie</a:t>
          </a:r>
          <a:endParaRPr lang="en-GB" sz="2400" kern="1200" dirty="0"/>
        </a:p>
      </dsp:txBody>
      <dsp:txXfrm>
        <a:off x="579225" y="1416093"/>
        <a:ext cx="2816785" cy="2830255"/>
      </dsp:txXfrm>
    </dsp:sp>
    <dsp:sp modelId="{6620E60C-AFF6-4B86-AB08-006831F91C34}">
      <dsp:nvSpPr>
        <dsp:cNvPr id="0" name=""/>
        <dsp:cNvSpPr/>
      </dsp:nvSpPr>
      <dsp:spPr>
        <a:xfrm rot="2262">
          <a:off x="3753966" y="2111624"/>
          <a:ext cx="872340" cy="719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%"/>
            <a:hueOff val="0"/>
            <a:satOff val="0%"/>
            <a:lumOff val="0%"/>
            <a:alphaOff val="0%"/>
          </a:schemeClr>
        </a:solidFill>
        <a:ln>
          <a:noFill/>
        </a:ln>
        <a:effectLst/>
      </dsp:spPr>
      <dsp:style>
        <a:lnRef idx="0">
          <a:scrgbClr r="0%" g="0%" b="0%"/>
        </a:lnRef>
        <a:fillRef idx="1">
          <a:scrgbClr r="0%" g="0%" b="0%"/>
        </a:fillRef>
        <a:effectRef idx="0">
          <a:scrgbClr r="0%" g="0%" b="0%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%"/>
            </a:lnSpc>
            <a:spcBef>
              <a:spcPct val="0%"/>
            </a:spcBef>
            <a:spcAft>
              <a:spcPct val="35%"/>
            </a:spcAft>
            <a:buNone/>
          </a:pPr>
          <a:endParaRPr lang="en-GB" sz="3200" kern="1200"/>
        </a:p>
      </dsp:txBody>
      <dsp:txXfrm>
        <a:off x="3753966" y="2255403"/>
        <a:ext cx="656565" cy="431550"/>
      </dsp:txXfrm>
    </dsp:sp>
    <dsp:sp modelId="{31DA15BC-C174-419E-A15F-5416C357417E}">
      <dsp:nvSpPr>
        <dsp:cNvPr id="0" name=""/>
        <dsp:cNvSpPr/>
      </dsp:nvSpPr>
      <dsp:spPr>
        <a:xfrm>
          <a:off x="4643726" y="314685"/>
          <a:ext cx="2993310" cy="2993310"/>
        </a:xfrm>
        <a:prstGeom prst="roundRect">
          <a:avLst>
            <a:gd name="adj" fmla="val 10000"/>
          </a:avLst>
        </a:prstGeom>
        <a:blipFill>
          <a:blip xmlns:r="http://purl.oclc.org/ooxml/officeDocument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%"/>
              <a:lumOff val="0%"/>
              <a:alphaOff val="0%"/>
            </a:schemeClr>
          </a:solidFill>
          <a:prstDash val="solid"/>
          <a:miter lim="800%"/>
        </a:ln>
        <a:effectLst/>
      </dsp:spPr>
      <dsp:style>
        <a:lnRef idx="2">
          <a:scrgbClr r="0%" g="0%" b="0%"/>
        </a:lnRef>
        <a:fillRef idx="1">
          <a:scrgbClr r="0%" g="0%" b="0%"/>
        </a:fillRef>
        <a:effectRef idx="0">
          <a:scrgbClr r="0%" g="0%" b="0%"/>
        </a:effectRef>
        <a:fontRef idx="minor"/>
      </dsp:style>
    </dsp:sp>
    <dsp:sp modelId="{3C269257-225D-4BBB-B298-36A1054A8C4E}">
      <dsp:nvSpPr>
        <dsp:cNvPr id="0" name=""/>
        <dsp:cNvSpPr/>
      </dsp:nvSpPr>
      <dsp:spPr>
        <a:xfrm>
          <a:off x="5134689" y="1334565"/>
          <a:ext cx="2993310" cy="29933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%"/>
            <a:lumOff val="0%"/>
            <a:alphaOff val="0%"/>
          </a:schemeClr>
        </a:solidFill>
        <a:ln w="12700" cap="flat" cmpd="sng" algn="ctr">
          <a:solidFill>
            <a:schemeClr val="lt1">
              <a:hueOff val="0"/>
              <a:satOff val="0%"/>
              <a:lumOff val="0%"/>
              <a:alphaOff val="0%"/>
            </a:schemeClr>
          </a:solidFill>
          <a:prstDash val="solid"/>
          <a:miter lim="800%"/>
        </a:ln>
        <a:effectLst/>
      </dsp:spPr>
      <dsp:style>
        <a:lnRef idx="2">
          <a:scrgbClr r="0%" g="0%" b="0%"/>
        </a:lnRef>
        <a:fillRef idx="1">
          <a:scrgbClr r="0%" g="0%" b="0%"/>
        </a:fillRef>
        <a:effectRef idx="0">
          <a:scrgbClr r="0%" g="0%" b="0%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%"/>
            </a:lnSpc>
            <a:spcBef>
              <a:spcPct val="0%"/>
            </a:spcBef>
            <a:spcAft>
              <a:spcPct val="35%"/>
            </a:spcAft>
            <a:buNone/>
          </a:pPr>
          <a:r>
            <a:rPr lang="en-GB" sz="3200" kern="1200" dirty="0"/>
            <a:t>Blender</a:t>
          </a:r>
        </a:p>
        <a:p>
          <a:pPr marL="228600" lvl="1" indent="-228600" algn="l" defTabSz="1066800">
            <a:lnSpc>
              <a:spcPct val="90%"/>
            </a:lnSpc>
            <a:spcBef>
              <a:spcPct val="0%"/>
            </a:spcBef>
            <a:spcAft>
              <a:spcPct val="15%"/>
            </a:spcAft>
            <a:buChar char="•"/>
          </a:pPr>
          <a:r>
            <a:rPr lang="en-GB" sz="2400" kern="1200" dirty="0"/>
            <a:t>Interface</a:t>
          </a:r>
        </a:p>
        <a:p>
          <a:pPr marL="228600" lvl="1" indent="-228600" algn="l" defTabSz="1066800">
            <a:lnSpc>
              <a:spcPct val="90%"/>
            </a:lnSpc>
            <a:spcBef>
              <a:spcPct val="0%"/>
            </a:spcBef>
            <a:spcAft>
              <a:spcPct val="15%"/>
            </a:spcAft>
            <a:buChar char="•"/>
          </a:pPr>
          <a:r>
            <a:rPr lang="en-GB" sz="2400" kern="1200" dirty="0"/>
            <a:t>Add-ons</a:t>
          </a:r>
        </a:p>
        <a:p>
          <a:pPr marL="228600" lvl="1" indent="-228600" algn="l" defTabSz="1066800">
            <a:lnSpc>
              <a:spcPct val="90%"/>
            </a:lnSpc>
            <a:spcBef>
              <a:spcPct val="0%"/>
            </a:spcBef>
            <a:spcAft>
              <a:spcPct val="15%"/>
            </a:spcAft>
            <a:buChar char="•"/>
          </a:pPr>
          <a:r>
            <a:rPr lang="en-GB" sz="2400" kern="1200" dirty="0"/>
            <a:t>VR </a:t>
          </a:r>
          <a:r>
            <a:rPr lang="en-GB" sz="2400" kern="1200" dirty="0" err="1"/>
            <a:t>mogelijkheden</a:t>
          </a:r>
          <a:endParaRPr lang="en-GB" sz="2400" kern="1200" dirty="0"/>
        </a:p>
        <a:p>
          <a:pPr marL="228600" lvl="1" indent="-228600" algn="l" defTabSz="1066800">
            <a:lnSpc>
              <a:spcPct val="90%"/>
            </a:lnSpc>
            <a:spcBef>
              <a:spcPct val="0%"/>
            </a:spcBef>
            <a:spcAft>
              <a:spcPct val="15%"/>
            </a:spcAft>
            <a:buChar char="•"/>
          </a:pPr>
          <a:r>
            <a:rPr lang="en-GB" sz="2400" kern="1200" dirty="0"/>
            <a:t>…</a:t>
          </a:r>
        </a:p>
        <a:p>
          <a:pPr marL="228600" lvl="1" indent="-228600" algn="l" defTabSz="1066800">
            <a:lnSpc>
              <a:spcPct val="90%"/>
            </a:lnSpc>
            <a:spcBef>
              <a:spcPct val="0%"/>
            </a:spcBef>
            <a:spcAft>
              <a:spcPct val="15%"/>
            </a:spcAft>
            <a:buChar char="•"/>
          </a:pPr>
          <a:endParaRPr lang="en-GB" sz="2400" kern="1200" dirty="0"/>
        </a:p>
      </dsp:txBody>
      <dsp:txXfrm>
        <a:off x="5222360" y="1422236"/>
        <a:ext cx="2817968" cy="2817968"/>
      </dsp:txXfrm>
    </dsp:sp>
  </dsp:spTree>
</dsp:drawing>
</file>

<file path=ppt/diagrams/layout1.xml><?xml version="1.0" encoding="utf-8"?>
<dgm:layoutDef xmlns:dgm="http://purl.oclc.org/ooxml/drawingml/diagram" xmlns:a="http://purl.oclc.org/ooxml/drawingml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purl.oclc.org/ooxml/officeDocument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purl.oclc.org/ooxml/officeDocument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purl.oclc.org/ooxml/officeDocument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purl.oclc.org/ooxml/officeDocument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purl.oclc.org/ooxml/officeDocument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purl.oclc.org/ooxml/officeDocument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purl.oclc.org/ooxml/drawingml/diagram" xmlns:a="http://purl.oclc.org/ooxml/drawingml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%" g="0%" b="0%"/>
      </a:lnRef>
      <a:fillRef idx="0">
        <a:scrgbClr r="0%" g="0%" b="0%"/>
      </a:fillRef>
      <a:effectRef idx="0">
        <a:scrgbClr r="0%" g="0%" b="0%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0">
        <a:scrgbClr r="0%" g="0%" b="0%"/>
      </a:fillRef>
      <a:effectRef idx="0">
        <a:scrgbClr r="0%" g="0%" b="0%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%" g="0%" b="0%"/>
      </a:lnRef>
      <a:fillRef idx="0">
        <a:scrgbClr r="0%" g="0%" b="0%"/>
      </a:fillRef>
      <a:effectRef idx="0">
        <a:scrgbClr r="0%" g="0%" b="0%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%" g="0%" b="0%"/>
      </a:lnRef>
      <a:fillRef idx="0">
        <a:scrgbClr r="0%" g="0%" b="0%"/>
      </a:fillRef>
      <a:effectRef idx="0">
        <a:scrgbClr r="0%" g="0%" b="0%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%" g="0%" b="0%"/>
      </a:lnRef>
      <a:fillRef idx="0">
        <a:scrgbClr r="0%" g="0%" b="0%"/>
      </a:fillRef>
      <a:effectRef idx="0">
        <a:scrgbClr r="0%" g="0%" b="0%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%" g="0%" b="0%"/>
      </a:lnRef>
      <a:fillRef idx="1">
        <a:scrgbClr r="0%" g="0%" b="0%"/>
      </a:fillRef>
      <a:effectRef idx="0">
        <a:scrgbClr r="0%" g="0%" b="0%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%" g="0%" b="0%"/>
      </a:lnRef>
      <a:fillRef idx="0">
        <a:scrgbClr r="0%" g="0%" b="0%"/>
      </a:fillRef>
      <a:effectRef idx="0">
        <a:scrgbClr r="0%" g="0%" b="0%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4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1-2-2019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purl.oclc.org/ooxml/officeDocument/relationships/image" Target="../media/image5.png"/><Relationship Id="rId1" Type="http://purl.oclc.org/ooxml/officeDocument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purl.oclc.org/ooxml/officeDocument/relationships/image" Target="../media/image6.png"/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%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%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%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  <a:t>1/02/2019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%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%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  <a:t>1/02/2019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%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F125-8D2F-407C-A946-0B214A077F46}" type="datetime1">
              <a:rPr lang="nl-BE" smtClean="0"/>
              <a:t>1/02/2019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%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%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6779-A426-4C6E-B33F-12BA9B572EC4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%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F61B-1080-4D20-8EAC-F5AC55182461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F625-24B7-4F40-98BC-AFA043082CE9}" type="datetime1">
              <a:rPr lang="nl-BE" smtClean="0"/>
              <a:t>1/02/2019</a:t>
            </a:fld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42B6-1303-46D4-9581-5E95FC0B22E4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976-FDFC-4D8C-ACD3-BCE6A597C36A}" type="datetime1">
              <a:rPr lang="nl-BE" smtClean="0"/>
              <a:t>1/02/2019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EA79-DE61-4EF0-8C65-B83CEE2687EB}" type="datetime1">
              <a:rPr lang="nl-BE" smtClean="0"/>
              <a:t>1/02/2019</a:t>
            </a:fld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%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C5B9-2DE2-43DC-AAE2-5679419BAC4A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image" Target="../media/image2.png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image" Target="../media/image1.png"/><Relationship Id="rId5" Type="http://purl.oclc.org/ooxml/officeDocument/relationships/slideLayout" Target="../slideLayouts/slideLayout5.xml"/><Relationship Id="rId10" Type="http://purl.oclc.org/ooxml/officeDocument/relationships/theme" Target="../theme/theme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2.xml"/><Relationship Id="rId2" Type="http://purl.oclc.org/ooxml/officeDocument/relationships/slideLayout" Target="../slideLayouts/slideLayout11.xml"/><Relationship Id="rId1" Type="http://purl.oclc.org/ooxml/officeDocument/relationships/slideLayout" Target="../slideLayouts/slideLayout10.xml"/><Relationship Id="rId6" Type="http://purl.oclc.org/ooxml/officeDocument/relationships/image" Target="../media/image2.png"/><Relationship Id="rId5" Type="http://purl.oclc.org/ooxml/officeDocument/relationships/image" Target="../media/image1.png"/><Relationship Id="rId4" Type="http://purl.oclc.org/ooxml/officeDocument/relationships/theme" Target="../theme/theme2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 preserve="1">
  <p:cSld>
    <p:bg>
      <p:bgPr>
        <a:blipFill dpi="0" rotWithShape="1">
          <a:blip r:embed="rId11">
            <a:alphaModFix amt="41%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%">
                <a:solidFill>
                  <a:schemeClr val="bg1"/>
                </a:solidFill>
                <a:latin typeface="Arial" charset="0"/>
              </a:defRPr>
            </a:lvl1pPr>
          </a:lstStyle>
          <a:p>
            <a:fld id="{BB46EC33-4D1A-4426-91DF-270C2E654CCE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%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ijdelijke aanduiding voor voettekst 4"/>
          <p:cNvSpPr txBox="1">
            <a:spLocks/>
          </p:cNvSpPr>
          <p:nvPr userDrawn="1"/>
        </p:nvSpPr>
        <p:spPr>
          <a:xfrm>
            <a:off x="5222400" y="6192000"/>
            <a:ext cx="5818800" cy="666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b="1" kern="1200" baseline="0%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spc="30" dirty="0"/>
              <a:t>Campus De </a:t>
            </a:r>
            <a:r>
              <a:rPr lang="nl-NL" sz="1400" spc="30" dirty="0" err="1"/>
              <a:t>Nayer</a:t>
            </a:r>
            <a:r>
              <a:rPr lang="nl-NL" sz="1400" spc="30" dirty="0"/>
              <a:t> Sint-Katelijne-Waver</a:t>
            </a:r>
          </a:p>
          <a:p>
            <a:r>
              <a:rPr lang="nl-NL" sz="900" b="0" dirty="0"/>
              <a:t>Faculteit</a:t>
            </a:r>
            <a:r>
              <a:rPr lang="nl-NL" sz="900" b="0" baseline="0%" dirty="0"/>
              <a:t> Industriële Ingenieurswetenschappen</a:t>
            </a:r>
            <a:endParaRPr lang="nl-NL" sz="900" b="0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%"/>
        </a:lnSpc>
        <a:spcBef>
          <a:spcPct val="0%"/>
        </a:spcBef>
        <a:buNone/>
        <a:defRPr sz="4000" kern="1200" baseline="0%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%"/>
        </a:lnSpc>
        <a:spcBef>
          <a:spcPts val="1000"/>
        </a:spcBef>
        <a:buFont typeface="Arial"/>
        <a:buChar char="•"/>
        <a:defRPr sz="2400" kern="1200" baseline="0%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%"/>
        </a:lnSpc>
        <a:spcBef>
          <a:spcPts val="500"/>
        </a:spcBef>
        <a:buFont typeface="Arial"/>
        <a:buChar char="•"/>
        <a:defRPr sz="2400" kern="1200" baseline="0%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%"/>
        </a:lnSpc>
        <a:spcBef>
          <a:spcPts val="500"/>
        </a:spcBef>
        <a:buFont typeface="Arial"/>
        <a:buChar char="•"/>
        <a:defRPr sz="2000" kern="1200" baseline="0%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%"/>
        </a:lnSpc>
        <a:spcBef>
          <a:spcPts val="500"/>
        </a:spcBef>
        <a:buFont typeface="Arial"/>
        <a:buChar char="•"/>
        <a:defRPr sz="1800" kern="1200" baseline="0%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%"/>
        </a:lnSpc>
        <a:spcBef>
          <a:spcPts val="500"/>
        </a:spcBef>
        <a:buFont typeface="Arial"/>
        <a:buChar char="•"/>
        <a:defRPr sz="1800" kern="1200" baseline="0%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 preserve="1">
  <p:cSld>
    <p:bg>
      <p:bgPr>
        <a:blipFill dpi="0" rotWithShape="1">
          <a:blip r:embed="rId5">
            <a:alphaModFix amt="41%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%">
                <a:solidFill>
                  <a:schemeClr val="bg1"/>
                </a:solidFill>
                <a:latin typeface="Arial" charset="0"/>
              </a:defRPr>
            </a:lvl1pPr>
          </a:lstStyle>
          <a:p>
            <a:fld id="{48C250A7-EEA6-4BD5-AB95-D7BF57F3506B}" type="datetime1">
              <a:rPr lang="nl-BE" smtClean="0"/>
              <a:t>1/02/2019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%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Tijdelijke aanduiding voor voettekst 4"/>
          <p:cNvSpPr txBox="1">
            <a:spLocks/>
          </p:cNvSpPr>
          <p:nvPr userDrawn="1"/>
        </p:nvSpPr>
        <p:spPr>
          <a:xfrm>
            <a:off x="5222400" y="6192000"/>
            <a:ext cx="5818800" cy="666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b="1" kern="1200" baseline="0%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400" spc="30" dirty="0"/>
              <a:t>Campus De </a:t>
            </a:r>
            <a:r>
              <a:rPr lang="nl-NL" sz="1400" spc="30" dirty="0" err="1"/>
              <a:t>Nayer</a:t>
            </a:r>
            <a:r>
              <a:rPr lang="nl-NL" sz="1400" spc="30" dirty="0"/>
              <a:t> Sint-Katelijne-Waver</a:t>
            </a:r>
          </a:p>
          <a:p>
            <a:r>
              <a:rPr lang="nl-NL" sz="900" b="0" dirty="0"/>
              <a:t>Faculteit</a:t>
            </a:r>
            <a:r>
              <a:rPr lang="nl-NL" sz="900" b="0" baseline="0%" dirty="0"/>
              <a:t> Industriële Ingenieurswetenschappen</a:t>
            </a:r>
            <a:endParaRPr lang="nl-NL" sz="900" b="0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%"/>
        </a:lnSpc>
        <a:spcBef>
          <a:spcPct val="0%"/>
        </a:spcBef>
        <a:buNone/>
        <a:defRPr sz="4000" kern="1200" baseline="0%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%"/>
        </a:lnSpc>
        <a:spcBef>
          <a:spcPts val="1000"/>
        </a:spcBef>
        <a:buFont typeface="Arial"/>
        <a:buChar char="•"/>
        <a:defRPr sz="2400" kern="1200" baseline="0%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%"/>
        </a:lnSpc>
        <a:spcBef>
          <a:spcPts val="500"/>
        </a:spcBef>
        <a:buFont typeface="Arial"/>
        <a:buChar char="•"/>
        <a:defRPr sz="2400" kern="1200" baseline="0%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%"/>
        </a:lnSpc>
        <a:spcBef>
          <a:spcPts val="500"/>
        </a:spcBef>
        <a:buFont typeface="Arial"/>
        <a:buChar char="•"/>
        <a:defRPr sz="2000" kern="1200" baseline="0%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%"/>
        </a:lnSpc>
        <a:spcBef>
          <a:spcPts val="500"/>
        </a:spcBef>
        <a:buFont typeface="Arial"/>
        <a:buChar char="•"/>
        <a:defRPr sz="1800" kern="1200" baseline="0%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%"/>
        </a:lnSpc>
        <a:spcBef>
          <a:spcPts val="500"/>
        </a:spcBef>
        <a:buFont typeface="Arial"/>
        <a:buChar char="•"/>
        <a:defRPr sz="1800" kern="1200" baseline="0%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image" Target="../media/image7.pn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16.png"/><Relationship Id="rId2" Type="http://purl.oclc.org/ooxml/officeDocument/relationships/image" Target="../media/image12.png"/><Relationship Id="rId1" Type="http://purl.oclc.org/ooxml/officeDocument/relationships/slideLayout" Target="../slideLayouts/slideLayout5.xml"/><Relationship Id="rId4" Type="http://purl.oclc.org/ooxml/officeDocument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18.png"/><Relationship Id="rId1" Type="http://purl.oclc.org/ooxml/officeDocument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19.png"/><Relationship Id="rId1" Type="http://purl.oclc.org/ooxml/officeDocument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image" Target="../media/image9.png"/><Relationship Id="rId1" Type="http://purl.oclc.org/ooxml/officeDocument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diagramLayout" Target="../diagrams/layout1.xml"/><Relationship Id="rId2" Type="http://purl.oclc.org/ooxml/officeDocument/relationships/diagramData" Target="../diagrams/data1.xml"/><Relationship Id="rId1" Type="http://purl.oclc.org/ooxml/officeDocument/relationships/slideLayout" Target="../slideLayouts/slideLayout5.xml"/><Relationship Id="rId6" Type="http://schemas.microsoft.com/office/2007/relationships/diagramDrawing" Target="../diagrams/drawing1.xml"/><Relationship Id="rId5" Type="http://purl.oclc.org/ooxml/officeDocument/relationships/diagramColors" Target="../diagrams/colors1.xml"/><Relationship Id="rId4" Type="http://purl.oclc.org/ooxml/officeDocument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12.png"/><Relationship Id="rId1" Type="http://purl.oclc.org/ooxml/officeDocument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14.png"/><Relationship Id="rId2" Type="http://purl.oclc.org/ooxml/officeDocument/relationships/image" Target="../media/image13.png"/><Relationship Id="rId1" Type="http://purl.oclc.org/ooxml/officeDocument/relationships/slideLayout" Target="../slideLayouts/slideLayout5.xml"/><Relationship Id="rId4" Type="http://purl.oclc.org/ooxml/officeDocument/relationships/image" Target="../media/image15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>
            <a:tint val="95%"/>
            <a:satMod val="170%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>
          <a:xfrm>
            <a:off x="6172782" y="107095"/>
            <a:ext cx="6019197" cy="523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%"/>
              </a:lnSpc>
            </a:pPr>
            <a:r>
              <a:rPr lang="nl-BE" sz="2000">
                <a:latin typeface="+mn-lt"/>
              </a:rPr>
              <a:t>Faculteit Industriële Ingenieurswetenschappen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%"/>
            </a:srgb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%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Placeholder 2" descr="A close up of a flower&#10;&#10;Description automatically generated">
            <a:extLst>
              <a:ext uri="{FF2B5EF4-FFF2-40B4-BE49-F238E27FC236}">
                <a16:creationId xmlns:a16="http://schemas.microsoft.com/office/drawing/2014/main" id="{7FDE3B4E-B43B-4192-BFE6-6EA090A4FB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.348%" r="27.241%"/>
          <a:stretch/>
        </p:blipFill>
        <p:spPr>
          <a:xfrm>
            <a:off x="20" y="10"/>
            <a:ext cx="6071577" cy="6912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503D95-8150-4666-A1CC-B9D06476B3E1}"/>
              </a:ext>
            </a:extLst>
          </p:cNvPr>
          <p:cNvSpPr txBox="1"/>
          <p:nvPr/>
        </p:nvSpPr>
        <p:spPr>
          <a:xfrm>
            <a:off x="6172782" y="1596263"/>
            <a:ext cx="584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i="1" dirty="0"/>
              <a:t>Tussentijdse Presentatie:</a:t>
            </a:r>
            <a:endParaRPr lang="nl-BE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51CD5-3123-4096-B2E7-9096A7338AFC}"/>
              </a:ext>
            </a:extLst>
          </p:cNvPr>
          <p:cNvSpPr txBox="1"/>
          <p:nvPr/>
        </p:nvSpPr>
        <p:spPr>
          <a:xfrm>
            <a:off x="6172781" y="2305615"/>
            <a:ext cx="594269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%"/>
                    </a:schemeClr>
                  </a:outerShdw>
                </a:effectLst>
                <a:latin typeface="Bahnschrift SemiLight" panose="020B0502040204020203" pitchFamily="34" charset="0"/>
              </a:rPr>
              <a:t>Wandelen door kristallen</a:t>
            </a:r>
            <a:br>
              <a:rPr lang="nl-BE" sz="44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%"/>
                    </a:schemeClr>
                  </a:outerShdw>
                </a:effectLst>
              </a:rPr>
            </a:br>
            <a:r>
              <a:rPr lang="nl-BE" sz="2300" i="1" dirty="0">
                <a:ln w="0"/>
                <a:effectLst>
                  <a:outerShdw blurRad="38100" dist="19050" dir="2700000" algn="tl" rotWithShape="0">
                    <a:schemeClr val="dk1">
                      <a:alpha val="40%"/>
                    </a:schemeClr>
                  </a:outerShdw>
                </a:effectLst>
              </a:rPr>
              <a:t>Blender als kristallografische visualisatietool</a:t>
            </a:r>
            <a:endParaRPr lang="nl-BE" sz="23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%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EEB2C-4AF8-4ADF-92E6-83F6B74A1611}"/>
              </a:ext>
            </a:extLst>
          </p:cNvPr>
          <p:cNvSpPr txBox="1"/>
          <p:nvPr/>
        </p:nvSpPr>
        <p:spPr>
          <a:xfrm>
            <a:off x="4840992" y="4970815"/>
            <a:ext cx="52576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Door </a:t>
            </a:r>
          </a:p>
          <a:p>
            <a:r>
              <a:rPr lang="nl-BE" sz="2400" dirty="0"/>
              <a:t>	Jarrit Boons</a:t>
            </a:r>
          </a:p>
          <a:p>
            <a:endParaRPr lang="nl-BE" dirty="0"/>
          </a:p>
          <a:p>
            <a:r>
              <a:rPr lang="nl-BE" dirty="0"/>
              <a:t>Promotoren:</a:t>
            </a:r>
          </a:p>
          <a:p>
            <a:r>
              <a:rPr lang="en-GB" dirty="0"/>
              <a:t>	prof. Christine E. A. </a:t>
            </a:r>
            <a:r>
              <a:rPr lang="en-GB" dirty="0" err="1"/>
              <a:t>Kirschhock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/>
              <a:t>lic</a:t>
            </a:r>
            <a:r>
              <a:rPr lang="en-GB" dirty="0"/>
              <a:t>. Ann Phillips </a:t>
            </a:r>
            <a:br>
              <a:rPr lang="en-GB" dirty="0"/>
            </a:b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256B3-4663-4414-9BD6-E800C3EA1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199" y="6026897"/>
            <a:ext cx="2336779" cy="8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Parsers: van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20A27-517F-41A5-BC9C-85F8BE3B8451}"/>
              </a:ext>
            </a:extLst>
          </p:cNvPr>
          <p:cNvSpPr txBox="1"/>
          <p:nvPr/>
        </p:nvSpPr>
        <p:spPr>
          <a:xfrm>
            <a:off x="576000" y="1705070"/>
            <a:ext cx="95454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 Python CIF Read/Write (PyCIFRW)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 The Computational Crystallography Toolbox (cctbx)</a:t>
            </a:r>
          </a:p>
        </p:txBody>
      </p:sp>
    </p:spTree>
    <p:extLst>
      <p:ext uri="{BB962C8B-B14F-4D97-AF65-F5344CB8AC3E}">
        <p14:creationId xmlns:p14="http://schemas.microsoft.com/office/powerpoint/2010/main" val="471562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Scripten in Blender (Blender API)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20A27-517F-41A5-BC9C-85F8BE3B8451}"/>
              </a:ext>
            </a:extLst>
          </p:cNvPr>
          <p:cNvSpPr txBox="1"/>
          <p:nvPr/>
        </p:nvSpPr>
        <p:spPr>
          <a:xfrm>
            <a:off x="576000" y="1705070"/>
            <a:ext cx="9545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Python3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/>
              <a:t>Verschillende</a:t>
            </a:r>
            <a:r>
              <a:rPr lang="en-GB" sz="3200" dirty="0"/>
              <a:t> modules </a:t>
            </a:r>
            <a:r>
              <a:rPr lang="en-GB" sz="3200" dirty="0" err="1"/>
              <a:t>en</a:t>
            </a:r>
            <a:r>
              <a:rPr lang="en-GB" sz="3200" dirty="0"/>
              <a:t> submodules </a:t>
            </a:r>
            <a:r>
              <a:rPr lang="en-GB" sz="3200" dirty="0">
                <a:sym typeface="Wingdings" panose="05000000000000000000" pitchFamily="2" charset="2"/>
              </a:rPr>
              <a:t> GROOT</a:t>
            </a: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51031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12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%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%" kx="1300200" algn="ctr" rotWithShape="0">
                  <a:prstClr val="black">
                    <a:alpha val="32%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%"/>
                      <a:alpha val="40%"/>
                    </a:schemeClr>
                  </a:glow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Huidige stand van zaken</a:t>
            </a:r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9908164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“So far, so good”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E148-79EA-47C2-B20F-E29A86B9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70" y="1166678"/>
            <a:ext cx="6646268" cy="4635633"/>
          </a:xfrm>
          <a:prstGeom prst="rect">
            <a:avLst/>
          </a:prstGeom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CE8816D6-AA14-4089-9C2C-622F01C110B2}"/>
              </a:ext>
            </a:extLst>
          </p:cNvPr>
          <p:cNvSpPr/>
          <p:nvPr/>
        </p:nvSpPr>
        <p:spPr>
          <a:xfrm>
            <a:off x="2434670" y="1107440"/>
            <a:ext cx="4631084" cy="4734185"/>
          </a:xfrm>
          <a:prstGeom prst="snip1Rect">
            <a:avLst>
              <a:gd name="adj" fmla="val 25244"/>
            </a:avLst>
          </a:prstGeom>
          <a:solidFill>
            <a:srgbClr val="19D51D">
              <a:alpha val="25.098%"/>
            </a:srgb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3F2EA39-FB0F-4EFC-A22B-71E17BC6D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.335%"/>
          <a:stretch/>
        </p:blipFill>
        <p:spPr>
          <a:xfrm>
            <a:off x="2076286" y="1328021"/>
            <a:ext cx="1691674" cy="13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896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14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%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%" kx="1300200" algn="ctr" rotWithShape="0">
                  <a:prstClr val="black">
                    <a:alpha val="32%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%"/>
                      <a:alpha val="40%"/>
                    </a:schemeClr>
                  </a:glow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49805567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TO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E148-79EA-47C2-B20F-E29A86B9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70" y="1166678"/>
            <a:ext cx="6646268" cy="463563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F4E5148B-E009-4D38-B3EC-FB8A605D30E8}"/>
              </a:ext>
            </a:extLst>
          </p:cNvPr>
          <p:cNvSpPr/>
          <p:nvPr/>
        </p:nvSpPr>
        <p:spPr>
          <a:xfrm>
            <a:off x="6190593" y="886547"/>
            <a:ext cx="1836370" cy="1432131"/>
          </a:xfrm>
          <a:prstGeom prst="flowChartConnector">
            <a:avLst/>
          </a:prstGeom>
          <a:solidFill>
            <a:srgbClr val="7030A0">
              <a:alpha val="24.706%"/>
            </a:srgb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6789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Planning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EE3DA-B18B-4758-9D31-0127757C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3" y="1169291"/>
            <a:ext cx="12022834" cy="4918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A877F-01A9-46A5-8C1E-7EFE6B7C3C63}"/>
              </a:ext>
            </a:extLst>
          </p:cNvPr>
          <p:cNvSpPr/>
          <p:nvPr/>
        </p:nvSpPr>
        <p:spPr>
          <a:xfrm>
            <a:off x="7378262" y="1844565"/>
            <a:ext cx="4729155" cy="4212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8049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%">
                <a:schemeClr val="accent1">
                  <a:lumMod val="90%"/>
                </a:schemeClr>
              </a:gs>
              <a:gs pos="25%">
                <a:schemeClr val="accent1">
                  <a:lumMod val="90%"/>
                </a:schemeClr>
              </a:gs>
              <a:gs pos="94%">
                <a:schemeClr val="bg2">
                  <a:lumMod val="25%"/>
                </a:schemeClr>
              </a:gs>
              <a:gs pos="100%">
                <a:schemeClr val="bg2">
                  <a:lumMod val="25%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8D520-84E5-4F83-B525-8B8EAF0B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%"/>
              </a:lnSpc>
            </a:pPr>
            <a:r>
              <a:rPr lang="en-US" sz="9600" kern="1200" dirty="0" err="1">
                <a:solidFill>
                  <a:srgbClr val="FFFFFF"/>
                </a:solidFill>
                <a:latin typeface="Arial Black" panose="020B0A04020102020204" pitchFamily="34" charset="0"/>
              </a:rPr>
              <a:t>Vragen</a:t>
            </a:r>
            <a:r>
              <a:rPr lang="en-US" sz="9600" kern="1200" dirty="0">
                <a:solidFill>
                  <a:srgbClr val="FFFFFF"/>
                </a:solidFill>
                <a:latin typeface="Arial Black" panose="020B0A04020102020204" pitchFamily="34" charset="0"/>
              </a:rPr>
              <a:t>?</a:t>
            </a:r>
            <a:endParaRPr lang="en-US" kern="12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2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%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%" kx="1300200" algn="ctr" rotWithShape="0">
                  <a:prstClr val="black">
                    <a:alpha val="32%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38668452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3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%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%" kx="1300200" algn="ctr" rotWithShape="0">
                  <a:prstClr val="black">
                    <a:alpha val="32%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1">
                      <a:satMod val="175%"/>
                      <a:alpha val="40%"/>
                    </a:schemeClr>
                  </a:glow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945946296"/>
      </p:ext>
    </p:extLst>
  </p:cSld>
  <p:clrMapOvr>
    <a:masterClrMapping/>
  </p:clrMapOvr>
  <p:transition spd="med">
    <p:pull/>
  </p:transition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unie</a:t>
            </a:r>
            <a:r>
              <a:rPr lang="en-GB" dirty="0"/>
              <a:t> van twee disciplines</a:t>
            </a:r>
          </a:p>
        </p:txBody>
      </p:sp>
      <p:pic>
        <p:nvPicPr>
          <p:cNvPr id="16" name="Content Placeholder 15" descr="A close up of a computer&#10;&#10;Description automatically generated">
            <a:extLst>
              <a:ext uri="{FF2B5EF4-FFF2-40B4-BE49-F238E27FC236}">
                <a16:creationId xmlns:a16="http://schemas.microsoft.com/office/drawing/2014/main" id="{A7F57473-3642-4B2D-97F7-2996147C8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.542%"/>
          <a:stretch/>
        </p:blipFill>
        <p:spPr>
          <a:xfrm>
            <a:off x="3668491" y="1655763"/>
            <a:ext cx="4683030" cy="4464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92DE21-0EF8-45C8-9048-C966C9C1206D}"/>
              </a:ext>
            </a:extLst>
          </p:cNvPr>
          <p:cNvSpPr txBox="1"/>
          <p:nvPr/>
        </p:nvSpPr>
        <p:spPr>
          <a:xfrm>
            <a:off x="576000" y="2844225"/>
            <a:ext cx="30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Kristallografie</a:t>
            </a:r>
            <a:endParaRPr lang="en-GB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106A-6D91-408A-8B74-1D9348DE48B1}"/>
              </a:ext>
            </a:extLst>
          </p:cNvPr>
          <p:cNvSpPr txBox="1"/>
          <p:nvPr/>
        </p:nvSpPr>
        <p:spPr>
          <a:xfrm>
            <a:off x="9671589" y="4617462"/>
            <a:ext cx="302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ICT</a:t>
            </a: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31DD7A6E-8B58-4ED0-9DA8-CB595BA7C3DA}"/>
              </a:ext>
            </a:extLst>
          </p:cNvPr>
          <p:cNvSpPr/>
          <p:nvPr/>
        </p:nvSpPr>
        <p:spPr>
          <a:xfrm>
            <a:off x="5407549" y="3743813"/>
            <a:ext cx="624548" cy="624548"/>
          </a:xfrm>
          <a:prstGeom prst="mathPlus">
            <a:avLst/>
          </a:prstGeom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9227D3-9319-4F44-9084-A39DD8D1D181}"/>
              </a:ext>
            </a:extLst>
          </p:cNvPr>
          <p:cNvCxnSpPr/>
          <p:nvPr/>
        </p:nvCxnSpPr>
        <p:spPr>
          <a:xfrm flipH="1">
            <a:off x="6010006" y="2280888"/>
            <a:ext cx="1606900" cy="16069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A98900-2A19-46C0-9CB0-3C6832AA881B}"/>
              </a:ext>
            </a:extLst>
          </p:cNvPr>
          <p:cNvSpPr txBox="1"/>
          <p:nvPr/>
        </p:nvSpPr>
        <p:spPr>
          <a:xfrm>
            <a:off x="7616906" y="1655763"/>
            <a:ext cx="62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err="1"/>
              <a:t>ik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903480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3" grpId="0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Meer </a:t>
            </a:r>
            <a:r>
              <a:rPr lang="en-GB" dirty="0" err="1"/>
              <a:t>vrijheid</a:t>
            </a:r>
            <a:r>
              <a:rPr lang="en-GB" dirty="0"/>
              <a:t> met Blender 3D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A63221-DB4C-4DFE-BDB6-BB61D5A43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861331"/>
              </p:ext>
            </p:extLst>
          </p:nvPr>
        </p:nvGraphicFramePr>
        <p:xfrm>
          <a:off x="2032000" y="953287"/>
          <a:ext cx="8128000" cy="5418667"/>
        </p:xfrm>
        <a:graphic>
          <a:graphicData uri="http://purl.oclc.org/ooxml/drawingml/diagram">
            <dgm:relIds xmlns:dgm="http://purl.oclc.org/ooxml/drawingml/diagram" xmlns:r="http://purl.oclc.org/ooxml/officeDocument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3329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25AB18-021F-46A0-9D24-28B2E7D1E8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8A25AB18-021F-46A0-9D24-28B2E7D1E8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C74ACC-F4F1-4C0D-B3E5-70B73C24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EEC74ACC-F4F1-4C0D-B3E5-70B73C2400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20E60C-AFF6-4B86-AB08-006831F91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6620E60C-AFF6-4B86-AB08-006831F91C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1DA15BC-C174-419E-A15F-5416C35741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31DA15BC-C174-419E-A15F-5416C35741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269257-225D-4BBB-B298-36A1054A8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3C269257-225D-4BBB-B298-36A1054A8C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 err="1"/>
              <a:t>Onderzoeksvragen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C9376-B2EF-446D-B91C-D70C9FA853F6}"/>
              </a:ext>
            </a:extLst>
          </p:cNvPr>
          <p:cNvSpPr txBox="1"/>
          <p:nvPr/>
        </p:nvSpPr>
        <p:spPr>
          <a:xfrm>
            <a:off x="717630" y="1359036"/>
            <a:ext cx="102783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Hoofdvraag:</a:t>
            </a:r>
          </a:p>
          <a:p>
            <a:br>
              <a:rPr lang="nl-BE" sz="2000" dirty="0"/>
            </a:br>
            <a:r>
              <a:rPr lang="nl-BE" sz="2000" dirty="0"/>
              <a:t>	Is het mogelijk een interface te ontwerpen die in staat is kristalstructuren 	driedimensionaal te visualiseren in Blender?</a:t>
            </a:r>
          </a:p>
          <a:p>
            <a:br>
              <a:rPr lang="nl-BE" sz="2000" dirty="0"/>
            </a:br>
            <a:r>
              <a:rPr lang="nl-BE" sz="2000" b="1" dirty="0"/>
              <a:t>Deelvragen:</a:t>
            </a:r>
          </a:p>
          <a:p>
            <a:br>
              <a:rPr lang="nl-BE" sz="2000" dirty="0"/>
            </a:br>
            <a:r>
              <a:rPr lang="nl-BE" sz="2000" dirty="0"/>
              <a:t>	Wat is de meest </a:t>
            </a:r>
            <a:r>
              <a:rPr lang="nl-BE" sz="2000" dirty="0" err="1"/>
              <a:t>efficiente</a:t>
            </a:r>
            <a:r>
              <a:rPr lang="nl-BE" sz="2000" dirty="0"/>
              <a:t> methode om een kristalstructuur om te zetten in 	verwerkbare data? </a:t>
            </a:r>
            <a:br>
              <a:rPr lang="nl-BE" sz="2000" dirty="0"/>
            </a:br>
            <a:r>
              <a:rPr lang="nl-BE" sz="2000" dirty="0"/>
              <a:t>	</a:t>
            </a:r>
          </a:p>
          <a:p>
            <a:r>
              <a:rPr lang="nl-BE" sz="2000" dirty="0"/>
              <a:t>	Wat is de beste manier om kristaldata te visualiseren in Blender?</a:t>
            </a:r>
            <a:br>
              <a:rPr lang="nl-BE" sz="2000" dirty="0"/>
            </a:br>
            <a:r>
              <a:rPr lang="nl-BE" sz="2000" dirty="0"/>
              <a:t>	</a:t>
            </a:r>
          </a:p>
          <a:p>
            <a:r>
              <a:rPr lang="nl-BE" sz="2000" dirty="0"/>
              <a:t>	(extra) Hoe ver kan Blender gepushed worden als 3D visualisatiesoftware voor 	kristallen? </a:t>
            </a:r>
            <a:br>
              <a:rPr lang="nl-BE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156878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 err="1"/>
              <a:t>Aanpak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E148-79EA-47C2-B20F-E29A86B9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70" y="1055688"/>
            <a:ext cx="6805400" cy="47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31504"/>
      </p:ext>
    </p:extLst>
  </p:cSld>
  <p:clrMapOvr>
    <a:masterClrMapping/>
  </p:clrMapOvr>
  <p:transition spd="med">
    <p:pull/>
  </p:transition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BE" smtClean="0"/>
              <a:t>8</a:t>
            </a:fld>
            <a:endParaRPr lang="nl-B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397802" y="0"/>
            <a:ext cx="11041200" cy="1402602"/>
          </a:xfrm>
        </p:spPr>
        <p:txBody>
          <a:bodyPr>
            <a:normAutofit/>
            <a:scene3d>
              <a:camera prst="isometricOffAxis1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%"/>
                </a:schemeClr>
              </a:contourClr>
            </a:sp3d>
          </a:bodyPr>
          <a:lstStyle/>
          <a:p>
            <a:r>
              <a:rPr lang="nl-BE" sz="8000" b="1" dirty="0">
                <a:ln>
                  <a:solidFill>
                    <a:srgbClr val="002060"/>
                  </a:solidFill>
                </a:ln>
                <a:solidFill>
                  <a:schemeClr val="accent3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Overzicht</a:t>
            </a:r>
            <a:endParaRPr lang="nl-BE" sz="6000" b="1" dirty="0">
              <a:ln>
                <a:solidFill>
                  <a:srgbClr val="002060"/>
                </a:solidFill>
              </a:ln>
              <a:solidFill>
                <a:schemeClr val="accent3"/>
              </a:solidFill>
              <a:effectLst>
                <a:outerShdw blurRad="60007" dist="310007" dir="7680000" sy="30%" kx="1300200" algn="ctr" rotWithShape="0">
                  <a:prstClr val="black">
                    <a:alpha val="32%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B14E-6652-4063-9320-BC4A0B84849E}"/>
              </a:ext>
            </a:extLst>
          </p:cNvPr>
          <p:cNvSpPr txBox="1"/>
          <p:nvPr/>
        </p:nvSpPr>
        <p:spPr>
          <a:xfrm>
            <a:off x="2803002" y="1465643"/>
            <a:ext cx="6585995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Situering</a:t>
            </a:r>
          </a:p>
          <a:p>
            <a:pPr lvl="1"/>
            <a:r>
              <a:rPr lang="nl-BE" sz="36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%"/>
                      <a:alpha val="40%"/>
                    </a:schemeClr>
                  </a:glow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State of the art</a:t>
            </a:r>
          </a:p>
          <a:p>
            <a:pPr lvl="2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Huidige stand van zaken </a:t>
            </a:r>
          </a:p>
          <a:p>
            <a:pPr lvl="3"/>
            <a:r>
              <a:rPr lang="nl-BE" sz="3600" b="1" spc="50" dirty="0">
                <a:ln w="0"/>
                <a:solidFill>
                  <a:schemeClr val="bg2"/>
                </a:solidFill>
                <a:effectLst>
                  <a:outerShdw blurRad="60007" dist="310007" dir="7680000" sy="30%" kx="1300200" algn="ctr" rotWithShape="0">
                    <a:prstClr val="black">
                      <a:alpha val="32%"/>
                    </a:prstClr>
                  </a:outerShdw>
                </a:effectLst>
              </a:rPr>
              <a:t>Toekomstvisie</a:t>
            </a:r>
          </a:p>
        </p:txBody>
      </p:sp>
    </p:spTree>
    <p:extLst>
      <p:ext uri="{BB962C8B-B14F-4D97-AF65-F5344CB8AC3E}">
        <p14:creationId xmlns:p14="http://schemas.microsoft.com/office/powerpoint/2010/main" val="157597473"/>
      </p:ext>
    </p:extLst>
  </p:cSld>
  <p:clrMapOvr>
    <a:masterClrMapping/>
  </p:clrMapOvr>
  <p:transition spd="med">
    <p:pull/>
  </p:transition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12B6-220B-4BA1-A7BE-0C2DFA6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253EC-E17A-47EC-BF6A-79A5786C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wereld</a:t>
            </a:r>
            <a:r>
              <a:rPr lang="en-GB" dirty="0"/>
              <a:t> van </a:t>
            </a:r>
            <a:r>
              <a:rPr lang="en-GB" dirty="0" err="1"/>
              <a:t>kristallografie</a:t>
            </a:r>
            <a:endParaRPr lang="en-GB" dirty="0"/>
          </a:p>
        </p:txBody>
      </p:sp>
      <p:pic>
        <p:nvPicPr>
          <p:cNvPr id="6" name="Picture 5" descr="A bird flying in the sky&#10;&#10;Description automatically generated">
            <a:extLst>
              <a:ext uri="{FF2B5EF4-FFF2-40B4-BE49-F238E27FC236}">
                <a16:creationId xmlns:a16="http://schemas.microsoft.com/office/drawing/2014/main" id="{AEE131D1-3233-48CF-8788-FF11C5C8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" y="2807885"/>
            <a:ext cx="3527676" cy="2659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286CC6-4EDF-4CC7-9785-274D4E4C85E4}"/>
              </a:ext>
            </a:extLst>
          </p:cNvPr>
          <p:cNvCxnSpPr/>
          <p:nvPr/>
        </p:nvCxnSpPr>
        <p:spPr>
          <a:xfrm>
            <a:off x="7766617" y="1359036"/>
            <a:ext cx="0" cy="474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9D568F-ACB9-476A-817A-12B62518516C}"/>
              </a:ext>
            </a:extLst>
          </p:cNvPr>
          <p:cNvCxnSpPr/>
          <p:nvPr/>
        </p:nvCxnSpPr>
        <p:spPr>
          <a:xfrm>
            <a:off x="3715470" y="1359036"/>
            <a:ext cx="0" cy="474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5C047E-D2EB-4570-B853-7EF7A15F0379}"/>
              </a:ext>
            </a:extLst>
          </p:cNvPr>
          <p:cNvSpPr txBox="1"/>
          <p:nvPr/>
        </p:nvSpPr>
        <p:spPr>
          <a:xfrm>
            <a:off x="106768" y="1180618"/>
            <a:ext cx="352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/>
              <a:t>Opbouw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C8113-28FA-4E08-927F-0A8959D4D26E}"/>
              </a:ext>
            </a:extLst>
          </p:cNvPr>
          <p:cNvSpPr txBox="1"/>
          <p:nvPr/>
        </p:nvSpPr>
        <p:spPr>
          <a:xfrm>
            <a:off x="3939244" y="1180617"/>
            <a:ext cx="352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err="1"/>
              <a:t>Notatie</a:t>
            </a:r>
            <a:endParaRPr lang="en-GB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545D4-405A-4AF0-A2FF-FFABEC33DF60}"/>
              </a:ext>
            </a:extLst>
          </p:cNvPr>
          <p:cNvSpPr txBox="1"/>
          <p:nvPr/>
        </p:nvSpPr>
        <p:spPr>
          <a:xfrm>
            <a:off x="7985399" y="1165654"/>
            <a:ext cx="3527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Etc.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071214-2C5E-4213-9FA6-7B06F5C9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12" y="2558548"/>
            <a:ext cx="2789410" cy="3158167"/>
          </a:xfrm>
          <a:prstGeom prst="rect">
            <a:avLst/>
          </a:prstGeom>
          <a:solidFill>
            <a:srgbClr val="FFFFFF">
              <a:shade val="85%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%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8B924972-6ADC-4324-A66B-1C2502F54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0.442%"/>
          <a:stretch/>
        </p:blipFill>
        <p:spPr>
          <a:xfrm>
            <a:off x="8590819" y="2493365"/>
            <a:ext cx="2316835" cy="32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62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purl.oclc.org/ooxml/drawingml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purl.oclc.org/ooxml/drawingml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purl.oclc.org/ooxml/drawingml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0</TotalTime>
  <Words>167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Bahnschrift SemiLight</vt:lpstr>
      <vt:lpstr>Calibri</vt:lpstr>
      <vt:lpstr>KU Leuven</vt:lpstr>
      <vt:lpstr>KU Leuven Sedes</vt:lpstr>
      <vt:lpstr>PowerPoint Presentation</vt:lpstr>
      <vt:lpstr>Overzicht</vt:lpstr>
      <vt:lpstr>Overzicht</vt:lpstr>
      <vt:lpstr>Een unie van twee disciplines</vt:lpstr>
      <vt:lpstr>Meer vrijheid met Blender 3D</vt:lpstr>
      <vt:lpstr>Onderzoeksvragen</vt:lpstr>
      <vt:lpstr>Aanpak</vt:lpstr>
      <vt:lpstr>Overzicht</vt:lpstr>
      <vt:lpstr>De wereld van kristallografie</vt:lpstr>
      <vt:lpstr>Parsers: van tekst naar data </vt:lpstr>
      <vt:lpstr>Scripten in Blender (Blender API)</vt:lpstr>
      <vt:lpstr>Overzicht</vt:lpstr>
      <vt:lpstr>“So far, so good” </vt:lpstr>
      <vt:lpstr>Overzicht</vt:lpstr>
      <vt:lpstr>TO DO</vt:lpstr>
      <vt:lpstr>Planning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2019-01-31T22:45:37Z</dcterms:created>
  <dcterms:modified xsi:type="dcterms:W3CDTF">2019-02-01T02:39:18Z</dcterms:modified>
</cp:coreProperties>
</file>